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5" r:id="rId2"/>
    <p:sldId id="257" r:id="rId3"/>
    <p:sldId id="259" r:id="rId4"/>
    <p:sldId id="288" r:id="rId5"/>
    <p:sldId id="289" r:id="rId6"/>
    <p:sldId id="263" r:id="rId7"/>
    <p:sldId id="268" r:id="rId8"/>
    <p:sldId id="266" r:id="rId9"/>
    <p:sldId id="269" r:id="rId10"/>
    <p:sldId id="291" r:id="rId11"/>
    <p:sldId id="313" r:id="rId12"/>
    <p:sldId id="293" r:id="rId13"/>
    <p:sldId id="292" r:id="rId14"/>
    <p:sldId id="318" r:id="rId15"/>
    <p:sldId id="319" r:id="rId16"/>
    <p:sldId id="294" r:id="rId17"/>
    <p:sldId id="309" r:id="rId18"/>
    <p:sldId id="308" r:id="rId19"/>
    <p:sldId id="306" r:id="rId20"/>
    <p:sldId id="310" r:id="rId21"/>
    <p:sldId id="307" r:id="rId22"/>
    <p:sldId id="312" r:id="rId23"/>
    <p:sldId id="298" r:id="rId24"/>
    <p:sldId id="314" r:id="rId25"/>
    <p:sldId id="299" r:id="rId26"/>
    <p:sldId id="303" r:id="rId27"/>
    <p:sldId id="315" r:id="rId28"/>
    <p:sldId id="317" r:id="rId29"/>
    <p:sldId id="316" r:id="rId30"/>
    <p:sldId id="311" r:id="rId31"/>
    <p:sldId id="297" r:id="rId32"/>
    <p:sldId id="287" r:id="rId33"/>
    <p:sldId id="27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888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774BBAA-FBE4-4909-A335-AE9368E8ADAB}" type="datetimeFigureOut">
              <a:rPr lang="en-IN" smtClean="0"/>
              <a:pPr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057E04-900A-4059-97C5-3D358FF2B28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176529" y="1944914"/>
            <a:ext cx="8317299" cy="4383315"/>
          </a:xfrm>
        </p:spPr>
        <p:txBody>
          <a:bodyPr>
            <a:normAutofit/>
          </a:bodyPr>
          <a:lstStyle/>
          <a:p>
            <a:pPr marL="530225" lvl="1" indent="0">
              <a:buNone/>
            </a:pPr>
            <a:r>
              <a:rPr lang="en-US" b="1" dirty="0" smtClean="0">
                <a:sym typeface="+mn-ea"/>
              </a:rPr>
              <a:t>                      	     GROUP  </a:t>
            </a:r>
            <a:r>
              <a:rPr lang="en-US" b="1" dirty="0" smtClean="0">
                <a:sym typeface="+mn-ea"/>
              </a:rPr>
              <a:t>: 15 </a:t>
            </a:r>
            <a:r>
              <a:rPr lang="en-US" b="1" dirty="0" smtClean="0">
                <a:sym typeface="+mn-ea"/>
              </a:rPr>
              <a:t> </a:t>
            </a:r>
          </a:p>
          <a:p>
            <a:pPr marL="530225" lvl="1" indent="0">
              <a:buNone/>
            </a:pPr>
            <a:r>
              <a:rPr lang="en-IN" altLang="en-US" b="1" dirty="0" smtClean="0">
                <a:sym typeface="+mn-ea"/>
              </a:rPr>
              <a:t>                               (PG-DAC  - SEPT 2022)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ym typeface="+mn-ea"/>
              </a:rPr>
              <a:t>                           GUIDED </a:t>
            </a:r>
            <a:r>
              <a:rPr lang="en-US" b="1" dirty="0" smtClean="0">
                <a:sym typeface="+mn-ea"/>
              </a:rPr>
              <a:t>BY : </a:t>
            </a:r>
            <a:r>
              <a:rPr lang="en-US" b="1" dirty="0" err="1" smtClean="0">
                <a:sym typeface="+mn-ea"/>
              </a:rPr>
              <a:t>Mr</a:t>
            </a:r>
            <a:r>
              <a:rPr lang="en-US" b="1" dirty="0" smtClean="0">
                <a:sym typeface="+mn-ea"/>
              </a:rPr>
              <a:t> . </a:t>
            </a:r>
            <a:r>
              <a:rPr lang="en-US" b="1" dirty="0" err="1" smtClean="0">
                <a:sym typeface="+mn-ea"/>
              </a:rPr>
              <a:t>Zeeshan</a:t>
            </a:r>
            <a:r>
              <a:rPr lang="en-US" b="1" dirty="0" smtClean="0">
                <a:sym typeface="+mn-ea"/>
              </a:rPr>
              <a:t> Ahmad Khan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2400" b="1" dirty="0">
                <a:sym typeface="+mn-ea"/>
              </a:rPr>
              <a:t>        NAME                                        PRN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>
                <a:sym typeface="+mn-ea"/>
              </a:rPr>
              <a:t> 1) </a:t>
            </a:r>
            <a:r>
              <a:rPr lang="en-US" sz="2400" b="1" dirty="0" err="1" smtClean="0">
                <a:sym typeface="+mn-ea"/>
              </a:rPr>
              <a:t>Chetan</a:t>
            </a:r>
            <a:r>
              <a:rPr lang="en-US" sz="2400" b="1" dirty="0" smtClean="0">
                <a:sym typeface="+mn-ea"/>
              </a:rPr>
              <a:t> </a:t>
            </a:r>
            <a:r>
              <a:rPr lang="en-US" sz="2400" b="1" dirty="0" err="1" smtClean="0">
                <a:sym typeface="+mn-ea"/>
              </a:rPr>
              <a:t>Nagmoti</a:t>
            </a:r>
            <a:r>
              <a:rPr lang="en-US" sz="2400" b="1" dirty="0" smtClean="0">
                <a:sym typeface="+mn-ea"/>
              </a:rPr>
              <a:t>                  (</a:t>
            </a:r>
            <a:r>
              <a:rPr lang="en-US" sz="2400" b="1" dirty="0"/>
              <a:t>220910120013 </a:t>
            </a:r>
            <a:r>
              <a:rPr lang="en-US" sz="2400" b="1" dirty="0" smtClean="0">
                <a:sym typeface="+mn-ea"/>
              </a:rPr>
              <a:t>)</a:t>
            </a:r>
            <a:endParaRPr lang="en-US" sz="2400" b="1" dirty="0">
              <a:sym typeface="+mn-ea"/>
            </a:endParaRPr>
          </a:p>
          <a:p>
            <a:pPr marL="0" indent="0" algn="ctr">
              <a:buNone/>
            </a:pPr>
            <a:r>
              <a:rPr lang="en-US" sz="2400" b="1" dirty="0">
                <a:sym typeface="+mn-ea"/>
              </a:rPr>
              <a:t> 2) </a:t>
            </a:r>
            <a:r>
              <a:rPr lang="en-US" sz="2400" b="1" dirty="0" err="1" smtClean="0">
                <a:sym typeface="+mn-ea"/>
              </a:rPr>
              <a:t>Bhavesh</a:t>
            </a:r>
            <a:r>
              <a:rPr lang="en-US" sz="2400" b="1" dirty="0" smtClean="0">
                <a:sym typeface="+mn-ea"/>
              </a:rPr>
              <a:t> Gupta                    (</a:t>
            </a:r>
            <a:r>
              <a:rPr lang="en-US" sz="2400" b="1" dirty="0"/>
              <a:t>220910120009</a:t>
            </a:r>
            <a:r>
              <a:rPr lang="en-US" sz="2400" dirty="0"/>
              <a:t> </a:t>
            </a:r>
            <a:r>
              <a:rPr lang="en-US" sz="2400" b="1" dirty="0" smtClean="0">
                <a:sym typeface="+mn-ea"/>
              </a:rPr>
              <a:t>)</a:t>
            </a:r>
            <a:endParaRPr lang="en-US" sz="2400" b="1" dirty="0"/>
          </a:p>
          <a:p>
            <a:pPr marL="0" indent="0" algn="ctr">
              <a:buNone/>
            </a:pPr>
            <a:r>
              <a:rPr lang="en-US" sz="2400" b="1" dirty="0">
                <a:sym typeface="+mn-ea"/>
              </a:rPr>
              <a:t> 3) </a:t>
            </a:r>
            <a:r>
              <a:rPr lang="en-US" sz="2400" b="1" dirty="0" err="1" smtClean="0">
                <a:sym typeface="+mn-ea"/>
              </a:rPr>
              <a:t>Mayuresh</a:t>
            </a:r>
            <a:r>
              <a:rPr lang="en-US" sz="2400" b="1" dirty="0" smtClean="0">
                <a:sym typeface="+mn-ea"/>
              </a:rPr>
              <a:t> Kate                    (</a:t>
            </a:r>
            <a:r>
              <a:rPr lang="en-US" sz="2400" b="1" dirty="0"/>
              <a:t>220910120029</a:t>
            </a:r>
            <a:r>
              <a:rPr lang="en-US" sz="2400" dirty="0"/>
              <a:t> </a:t>
            </a:r>
            <a:r>
              <a:rPr lang="en-US" sz="2400" b="1" dirty="0" smtClean="0">
                <a:sym typeface="+mn-ea"/>
              </a:rPr>
              <a:t>)</a:t>
            </a:r>
            <a:endParaRPr lang="en-US" sz="2400" b="1" dirty="0">
              <a:sym typeface="+mn-ea"/>
            </a:endParaRPr>
          </a:p>
          <a:p>
            <a:pPr marL="0" indent="0" algn="ctr">
              <a:buNone/>
            </a:pPr>
            <a:r>
              <a:rPr lang="en-US" sz="2400" b="1" dirty="0">
                <a:sym typeface="+mn-ea"/>
              </a:rPr>
              <a:t> 4) </a:t>
            </a:r>
            <a:r>
              <a:rPr lang="en-US" sz="2400" b="1" dirty="0" err="1" smtClean="0">
                <a:sym typeface="+mn-ea"/>
              </a:rPr>
              <a:t>Sudeep</a:t>
            </a:r>
            <a:r>
              <a:rPr lang="en-US" sz="2400" b="1" dirty="0" smtClean="0">
                <a:sym typeface="+mn-ea"/>
              </a:rPr>
              <a:t> </a:t>
            </a:r>
            <a:r>
              <a:rPr lang="en-US" sz="2400" b="1" dirty="0" err="1" smtClean="0">
                <a:sym typeface="+mn-ea"/>
              </a:rPr>
              <a:t>Suryavanshi</a:t>
            </a:r>
            <a:r>
              <a:rPr lang="en-US" sz="2400" b="1" dirty="0" smtClean="0">
                <a:sym typeface="+mn-ea"/>
              </a:rPr>
              <a:t>            (</a:t>
            </a:r>
            <a:r>
              <a:rPr lang="en-US" sz="2400" b="1" dirty="0"/>
              <a:t>220910120049</a:t>
            </a:r>
            <a:r>
              <a:rPr lang="en-US" sz="2400" dirty="0"/>
              <a:t> </a:t>
            </a:r>
            <a:r>
              <a:rPr lang="en-US" sz="2400" b="1" dirty="0" smtClean="0">
                <a:sym typeface="+mn-ea"/>
              </a:rPr>
              <a:t>)</a:t>
            </a:r>
            <a:endParaRPr lang="en-US" sz="2400" b="1" dirty="0">
              <a:sym typeface="+mn-ea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58515" y="26488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ym typeface="+mn-ea"/>
              </a:rPr>
              <a:t>					</a:t>
            </a:r>
            <a:r>
              <a:rPr lang="en-US" sz="2000" b="1" dirty="0" smtClean="0"/>
              <a:t> </a:t>
            </a:r>
            <a:r>
              <a:rPr lang="en-US" sz="2000" b="1" dirty="0"/>
              <a:t>A</a:t>
            </a:r>
            <a:br>
              <a:rPr lang="en-US" sz="2000" b="1" dirty="0"/>
            </a:br>
            <a:r>
              <a:rPr lang="en-US" sz="2000" b="1" dirty="0" smtClean="0"/>
              <a:t>				Project Presentation </a:t>
            </a:r>
            <a:r>
              <a:rPr lang="en-US" sz="2000" b="1" dirty="0"/>
              <a:t>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ym typeface="+mn-ea"/>
              </a:rPr>
              <a:t>              </a:t>
            </a:r>
            <a:r>
              <a:rPr lang="en-US" b="1" dirty="0" smtClean="0">
                <a:solidFill>
                  <a:srgbClr val="FF0000"/>
                </a:solidFill>
                <a:sym typeface="+mn-ea"/>
              </a:rPr>
              <a:t>Airline Reservation System</a:t>
            </a:r>
            <a:r>
              <a:rPr lang="en-US" sz="6000" b="1" dirty="0" smtClean="0">
                <a:sym typeface="+mn-ea"/>
              </a:rPr>
              <a:t/>
            </a:r>
            <a:br>
              <a:rPr lang="en-US" sz="6000" b="1" dirty="0" smtClean="0">
                <a:sym typeface="+mn-ea"/>
              </a:rPr>
            </a:br>
            <a:r>
              <a:rPr lang="en-US" sz="2400" dirty="0" smtClean="0">
                <a:sym typeface="+mn-ea"/>
              </a:rPr>
              <a:t/>
            </a:r>
            <a:br>
              <a:rPr lang="en-US" sz="2400" dirty="0" smtClean="0">
                <a:sym typeface="+mn-ea"/>
              </a:rPr>
            </a:br>
            <a:endParaRPr lang="en-US" sz="2400" dirty="0"/>
          </a:p>
        </p:txBody>
      </p:sp>
      <p:pic>
        <p:nvPicPr>
          <p:cNvPr id="8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2732" y="21663"/>
            <a:ext cx="1403797" cy="1328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3886" y="210686"/>
            <a:ext cx="2358571" cy="703716"/>
          </a:xfrm>
        </p:spPr>
        <p:txBody>
          <a:bodyPr/>
          <a:lstStyle/>
          <a:p>
            <a:r>
              <a:rPr lang="en-US" sz="3200" b="1" dirty="0"/>
              <a:t>Home page :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1771" y="1117600"/>
            <a:ext cx="10392229" cy="510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3886" y="856342"/>
            <a:ext cx="7837714" cy="55966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5314" y="319315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User Flow Chart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2731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90800" y="200025"/>
            <a:ext cx="9601200" cy="958850"/>
          </a:xfrm>
        </p:spPr>
        <p:txBody>
          <a:bodyPr/>
          <a:lstStyle/>
          <a:p>
            <a:r>
              <a:rPr lang="en-US" sz="3200"/>
              <a:t>Register</a:t>
            </a:r>
            <a:r>
              <a:rPr lang="en-US"/>
              <a:t> :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5013" y="1333499"/>
            <a:ext cx="7984901" cy="455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6800" y="255361"/>
            <a:ext cx="1313543" cy="571954"/>
          </a:xfrm>
        </p:spPr>
        <p:txBody>
          <a:bodyPr/>
          <a:lstStyle/>
          <a:p>
            <a:r>
              <a:rPr lang="en-US" sz="3200" b="1" dirty="0"/>
              <a:t>Login</a:t>
            </a:r>
            <a:r>
              <a:rPr lang="en-US" sz="3200" dirty="0"/>
              <a:t>: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3086" y="856343"/>
            <a:ext cx="9956800" cy="5158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in\Pictures\ForgotPasswo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6750" y="1683657"/>
            <a:ext cx="8316913" cy="495526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538514" y="725714"/>
            <a:ext cx="400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Forgot-Password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6800" y="255361"/>
            <a:ext cx="1313543" cy="571954"/>
          </a:xfrm>
        </p:spPr>
        <p:txBody>
          <a:bodyPr/>
          <a:lstStyle/>
          <a:p>
            <a:r>
              <a:rPr lang="en-US" sz="3200" b="1" dirty="0"/>
              <a:t>Login</a:t>
            </a:r>
            <a:r>
              <a:rPr lang="en-US" sz="3200" dirty="0"/>
              <a:t>: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3086" y="856343"/>
            <a:ext cx="10566400" cy="5158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29657" y="214087"/>
            <a:ext cx="2416629" cy="569686"/>
          </a:xfrm>
        </p:spPr>
        <p:txBody>
          <a:bodyPr/>
          <a:lstStyle/>
          <a:p>
            <a:r>
              <a:rPr lang="en-US" sz="2800" b="1" dirty="0" smtClean="0"/>
              <a:t>Search Flight:</a:t>
            </a:r>
            <a:endParaRPr lang="en-US" sz="2800" b="1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8513" y="798286"/>
            <a:ext cx="10189029" cy="550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2400" y="769257"/>
            <a:ext cx="10130971" cy="5731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1086" y="304800"/>
            <a:ext cx="198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After Book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36194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029" y="1262743"/>
            <a:ext cx="10726057" cy="5248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5028" y="333829"/>
            <a:ext cx="447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Booking Summary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1404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65201" y="229054"/>
            <a:ext cx="2648857" cy="583745"/>
          </a:xfrm>
        </p:spPr>
        <p:txBody>
          <a:bodyPr>
            <a:normAutofit/>
          </a:bodyPr>
          <a:lstStyle/>
          <a:p>
            <a:r>
              <a:rPr lang="en-US" sz="2800" b="1" dirty="0"/>
              <a:t>Payment :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5029" y="856343"/>
            <a:ext cx="10377714" cy="5370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514" y="366486"/>
            <a:ext cx="3113314" cy="809171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Introduction:</a:t>
            </a:r>
            <a:br>
              <a:rPr lang="en-US" sz="2800" b="1" dirty="0" smtClean="0"/>
            </a:b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893" y="1277258"/>
            <a:ext cx="10432415" cy="47622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</a:t>
            </a:r>
            <a:r>
              <a:rPr lang="en-US" sz="2400" dirty="0"/>
              <a:t>airline reservation system project </a:t>
            </a:r>
            <a:r>
              <a:rPr lang="en-US" sz="2400" dirty="0">
                <a:solidFill>
                  <a:srgbClr val="FF0000"/>
                </a:solidFill>
              </a:rPr>
              <a:t>aims </a:t>
            </a:r>
            <a:r>
              <a:rPr lang="en-US" sz="2400" dirty="0"/>
              <a:t>to </a:t>
            </a:r>
            <a:r>
              <a:rPr lang="en-US" sz="2400" b="1" dirty="0"/>
              <a:t>create a platform for passengers to book and manage their flights online</a:t>
            </a:r>
            <a:r>
              <a:rPr lang="en-US" sz="2400" dirty="0"/>
              <a:t>. The </a:t>
            </a:r>
            <a:r>
              <a:rPr lang="en-US" sz="2400" b="1" dirty="0">
                <a:solidFill>
                  <a:schemeClr val="tx1"/>
                </a:solidFill>
              </a:rPr>
              <a:t>system will provide a user-friendly interface for customers </a:t>
            </a:r>
            <a:r>
              <a:rPr lang="en-US" sz="2400" dirty="0"/>
              <a:t>to </a:t>
            </a:r>
            <a:r>
              <a:rPr lang="en-US" sz="2400" b="1" dirty="0"/>
              <a:t>search for flights</a:t>
            </a:r>
            <a:r>
              <a:rPr lang="en-US" sz="2400" dirty="0"/>
              <a:t>, </a:t>
            </a:r>
            <a:r>
              <a:rPr lang="en-US" sz="2400" b="1" dirty="0"/>
              <a:t>view schedules</a:t>
            </a:r>
            <a:r>
              <a:rPr lang="en-US" sz="2400" dirty="0"/>
              <a:t>, and </a:t>
            </a:r>
            <a:r>
              <a:rPr lang="en-US" sz="2400" b="1" dirty="0"/>
              <a:t>make reservations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r>
              <a:rPr lang="en-US" sz="2400" dirty="0"/>
              <a:t>Overall, the airline reservation system project will streamline the booking process for customers and airlines, making it more efficient and convenient for all parties involved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6000" y="827314"/>
            <a:ext cx="10784114" cy="5650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0515" y="290285"/>
            <a:ext cx="3483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Ticket</a:t>
            </a:r>
            <a:r>
              <a:rPr lang="en-US" sz="2400" dirty="0" smtClean="0"/>
              <a:t> </a:t>
            </a:r>
            <a:r>
              <a:rPr lang="en-US" sz="2400" b="1" dirty="0" smtClean="0"/>
              <a:t>Generated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9230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26457" y="381000"/>
            <a:ext cx="4492171" cy="635000"/>
          </a:xfrm>
        </p:spPr>
        <p:txBody>
          <a:bodyPr>
            <a:normAutofit/>
          </a:bodyPr>
          <a:lstStyle/>
          <a:p>
            <a:r>
              <a:rPr lang="en-US" sz="2400" b="1" dirty="0"/>
              <a:t>Successful </a:t>
            </a:r>
            <a:r>
              <a:rPr lang="en-US" sz="2400" b="1" dirty="0" smtClean="0"/>
              <a:t>Ticket Mail </a:t>
            </a:r>
            <a:r>
              <a:rPr lang="en-US" sz="2400" b="1" dirty="0"/>
              <a:t>: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2401" y="928914"/>
            <a:ext cx="9622970" cy="5167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6171" y="885372"/>
            <a:ext cx="8316685" cy="5399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8229" y="261257"/>
            <a:ext cx="3338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Admin Flow Chart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0393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1943" y="235857"/>
            <a:ext cx="2648857" cy="635000"/>
          </a:xfrm>
        </p:spPr>
        <p:txBody>
          <a:bodyPr/>
          <a:lstStyle/>
          <a:p>
            <a:r>
              <a:rPr lang="en-US" sz="3200" b="1" dirty="0"/>
              <a:t>Admin - Home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2400" y="827314"/>
            <a:ext cx="10072914" cy="560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https://web.whatsapp.com/df7e07d3-2cba-4153-8062-a92f21bb79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blob:https://web.whatsapp.com/df7e07d3-2cba-4153-8062-a92f21bb79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blob:https://web.whatsapp.com/df7e07d3-2cba-4153-8062-a92f21bb791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6971" y="667658"/>
            <a:ext cx="10769600" cy="55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094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86114" y="235857"/>
            <a:ext cx="2053771" cy="693057"/>
          </a:xfrm>
        </p:spPr>
        <p:txBody>
          <a:bodyPr/>
          <a:lstStyle/>
          <a:p>
            <a:r>
              <a:rPr lang="en-US" sz="2800" b="1" dirty="0"/>
              <a:t>Add </a:t>
            </a:r>
            <a:r>
              <a:rPr lang="en-US" sz="2800" b="1" dirty="0" smtClean="0"/>
              <a:t>Flight:</a:t>
            </a:r>
            <a:endParaRPr lang="en-US" sz="2800" b="1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93371" y="812800"/>
            <a:ext cx="9724571" cy="53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24857" y="293915"/>
            <a:ext cx="4332514" cy="562429"/>
          </a:xfrm>
        </p:spPr>
        <p:txBody>
          <a:bodyPr/>
          <a:lstStyle/>
          <a:p>
            <a:r>
              <a:rPr lang="en-US" sz="3200" b="1" dirty="0"/>
              <a:t>Display </a:t>
            </a:r>
            <a:r>
              <a:rPr lang="en-US" sz="3200" b="1" dirty="0" smtClean="0"/>
              <a:t>List of Flights </a:t>
            </a:r>
            <a:r>
              <a:rPr lang="en-US" sz="3200" b="1" dirty="0"/>
              <a:t>: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1144" y="885371"/>
            <a:ext cx="10522856" cy="518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3315" y="942975"/>
            <a:ext cx="8244114" cy="53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72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Pictures\Contac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8857" y="1175657"/>
            <a:ext cx="9637486" cy="529658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46629" y="246743"/>
            <a:ext cx="342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Contact-Us-Page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in\Pictures\Erro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146629"/>
            <a:ext cx="10885713" cy="530655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06286" y="435428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Error Page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057" y="293914"/>
            <a:ext cx="2387600" cy="722086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Purpose</a:t>
            </a:r>
            <a:r>
              <a:rPr lang="en-US" sz="2800" b="1" dirty="0" smtClean="0"/>
              <a:t>: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775" y="1233714"/>
            <a:ext cx="9601200" cy="390729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An </a:t>
            </a:r>
            <a:r>
              <a:rPr lang="en-US" sz="2400" dirty="0">
                <a:solidFill>
                  <a:srgbClr val="FF0000"/>
                </a:solidFill>
              </a:rPr>
              <a:t>airline reservation system </a:t>
            </a:r>
            <a:r>
              <a:rPr lang="en-US" sz="2400" dirty="0"/>
              <a:t>project is </a:t>
            </a:r>
            <a:r>
              <a:rPr lang="en-US" sz="2400" b="1" dirty="0"/>
              <a:t>an essential tool for any airline company that seeks to enhance their customer experience, streamline their operations, and improve their overall efficiency</a:t>
            </a:r>
            <a:r>
              <a:rPr lang="en-US" sz="2400" b="1" dirty="0" smtClean="0"/>
              <a:t>.</a:t>
            </a:r>
          </a:p>
          <a:p>
            <a:r>
              <a:rPr lang="en-US" sz="2400" dirty="0" smtClean="0"/>
              <a:t>By </a:t>
            </a:r>
            <a:r>
              <a:rPr lang="en-US" sz="2400" dirty="0"/>
              <a:t>providing an online platform for customers to make reservations, purchase tickets, and select their preferred seating, the airline reservation system enables airlines to provide a convenient and user-friendly experience to their customers. This</a:t>
            </a:r>
            <a:r>
              <a:rPr lang="en-US" sz="2400" b="1" dirty="0">
                <a:solidFill>
                  <a:schemeClr val="tx1"/>
                </a:solidFill>
              </a:rPr>
              <a:t>, in turn, can help attract more customers and increase revenue for the airline.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4686" y="1015999"/>
            <a:ext cx="10668000" cy="5341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260566" y="275772"/>
            <a:ext cx="238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ER </a:t>
            </a:r>
            <a:r>
              <a:rPr lang="en-US" sz="2400" b="1" dirty="0" smtClean="0"/>
              <a:t>Diagram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12948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5" y="613229"/>
            <a:ext cx="3026229" cy="489857"/>
          </a:xfrm>
        </p:spPr>
        <p:txBody>
          <a:bodyPr/>
          <a:lstStyle/>
          <a:p>
            <a:r>
              <a:rPr lang="en-US" sz="2800" b="1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475" y="1427480"/>
            <a:ext cx="9601200" cy="5255895"/>
          </a:xfrm>
        </p:spPr>
        <p:txBody>
          <a:bodyPr>
            <a:normAutofit/>
          </a:bodyPr>
          <a:lstStyle/>
          <a:p>
            <a:r>
              <a:rPr lang="en-US" sz="2400" dirty="0"/>
              <a:t>User </a:t>
            </a:r>
            <a:r>
              <a:rPr lang="en-US" sz="2400" dirty="0" smtClean="0"/>
              <a:t>Registration</a:t>
            </a:r>
            <a:endParaRPr lang="en-US" sz="2400" dirty="0"/>
          </a:p>
          <a:p>
            <a:r>
              <a:rPr lang="en-US" sz="2400" dirty="0"/>
              <a:t>Flight </a:t>
            </a:r>
            <a:r>
              <a:rPr lang="en-US" sz="2400" dirty="0" smtClean="0"/>
              <a:t>Search</a:t>
            </a:r>
            <a:endParaRPr lang="en-US" sz="2400" dirty="0"/>
          </a:p>
          <a:p>
            <a:r>
              <a:rPr lang="en-US" sz="2400" dirty="0"/>
              <a:t>Booking</a:t>
            </a:r>
            <a:r>
              <a:rPr lang="en-US" sz="2400" dirty="0" smtClean="0"/>
              <a:t>:.</a:t>
            </a:r>
            <a:endParaRPr lang="en-US" sz="2400" dirty="0"/>
          </a:p>
          <a:p>
            <a:r>
              <a:rPr lang="en-US" sz="2400" dirty="0"/>
              <a:t>Payment Gateway</a:t>
            </a:r>
            <a:r>
              <a:rPr lang="en-US" sz="2400" dirty="0" smtClean="0"/>
              <a:t>:</a:t>
            </a:r>
            <a:endParaRPr lang="en-US" sz="2400" dirty="0"/>
          </a:p>
          <a:p>
            <a:r>
              <a:rPr lang="en-US" sz="2400" dirty="0"/>
              <a:t>Reservation </a:t>
            </a:r>
            <a:r>
              <a:rPr lang="en-US" sz="2400" dirty="0" smtClean="0"/>
              <a:t>Confirmation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887" y="453571"/>
            <a:ext cx="2300514" cy="664029"/>
          </a:xfrm>
        </p:spPr>
        <p:txBody>
          <a:bodyPr>
            <a:normAutofit/>
          </a:bodyPr>
          <a:lstStyle/>
          <a:p>
            <a:r>
              <a:rPr lang="en-US" sz="2800" b="1" dirty="0">
                <a:sym typeface="+mn-ea"/>
              </a:rPr>
              <a:t>Conclusions </a:t>
            </a:r>
            <a:r>
              <a:rPr lang="en-US" sz="2800" b="1" dirty="0" smtClean="0">
                <a:sym typeface="+mn-ea"/>
              </a:rPr>
              <a:t> 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14400"/>
            <a:ext cx="9601200" cy="5521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In conclusion, an airline reservation system is a crucial software application that allows customers to book and manage their flight tickets </a:t>
            </a:r>
            <a:r>
              <a:rPr lang="en-US" sz="2400" dirty="0" smtClean="0"/>
              <a:t>easily.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115" y="1119595"/>
            <a:ext cx="8178800" cy="4466590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+mn-ea"/>
              </a:rPr>
              <a:t>               </a:t>
            </a:r>
            <a:br>
              <a:rPr lang="en-US" dirty="0">
                <a:sym typeface="+mn-ea"/>
              </a:rPr>
            </a:br>
            <a:r>
              <a:rPr lang="en-US" sz="7200" dirty="0">
                <a:sym typeface="+mn-ea"/>
              </a:rPr>
              <a:t/>
            </a:r>
            <a:br>
              <a:rPr lang="en-US" sz="7200" dirty="0">
                <a:sym typeface="+mn-ea"/>
              </a:rPr>
            </a:br>
            <a:r>
              <a:rPr lang="en-US" sz="7200" dirty="0">
                <a:sym typeface="+mn-ea"/>
              </a:rPr>
              <a:t>             </a:t>
            </a:r>
            <a:r>
              <a:rPr lang="en-US" sz="7200" dirty="0" smtClean="0">
                <a:sym typeface="+mn-ea"/>
              </a:rPr>
              <a:t>THANK YOU !! </a:t>
            </a:r>
            <a:r>
              <a:rPr lang="en-US" sz="7200" dirty="0"/>
              <a:t/>
            </a:r>
            <a:br>
              <a:rPr lang="en-US" sz="7200" dirty="0"/>
            </a:b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086" y="1393371"/>
            <a:ext cx="3817257" cy="4474029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/>
              <a:t>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6800" y="275772"/>
            <a:ext cx="4027714" cy="66765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Use</a:t>
            </a:r>
            <a:r>
              <a:rPr lang="en-US" sz="2800" b="1" dirty="0" smtClean="0"/>
              <a:t> </a:t>
            </a:r>
            <a:r>
              <a:rPr lang="en-US" sz="2800" b="1" dirty="0" smtClean="0"/>
              <a:t>Case Diagram</a:t>
            </a:r>
            <a:r>
              <a:rPr lang="en-US" sz="2800" b="1" dirty="0" smtClean="0"/>
              <a:t> </a:t>
            </a:r>
            <a:r>
              <a:rPr lang="en-US" sz="2800" b="1" dirty="0"/>
              <a:t>-</a:t>
            </a: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3955" y="899887"/>
            <a:ext cx="7990216" cy="539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90800" y="685800"/>
            <a:ext cx="9601200" cy="1485900"/>
          </a:xfrm>
        </p:spPr>
        <p:txBody>
          <a:bodyPr/>
          <a:lstStyle/>
          <a:p>
            <a:r>
              <a:rPr lang="en-US" dirty="0" smtClean="0"/>
              <a:t>Architectural View </a:t>
            </a:r>
            <a:r>
              <a:rPr lang="en-US" dirty="0"/>
              <a:t>-                  </a:t>
            </a:r>
            <a:endParaRPr lang="en-US" sz="1800" u="sng" dirty="0"/>
          </a:p>
        </p:txBody>
      </p:sp>
      <p:sp>
        <p:nvSpPr>
          <p:cNvPr id="5" name="Text Box 4"/>
          <p:cNvSpPr txBox="1"/>
          <p:nvPr/>
        </p:nvSpPr>
        <p:spPr>
          <a:xfrm>
            <a:off x="4462145" y="9601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Archite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1480" y="1511935"/>
            <a:ext cx="6289040" cy="3834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028" y="381000"/>
            <a:ext cx="2677886" cy="78014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Modules: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001487"/>
            <a:ext cx="9601200" cy="4865914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Customer </a:t>
            </a:r>
            <a:r>
              <a:rPr lang="en-US" sz="3200" b="1" dirty="0"/>
              <a:t>Accounts</a:t>
            </a:r>
          </a:p>
          <a:p>
            <a:pPr lvl="1"/>
            <a:r>
              <a:rPr lang="en-US" dirty="0" smtClean="0"/>
              <a:t>Login and Registration</a:t>
            </a:r>
          </a:p>
          <a:p>
            <a:pPr lvl="1"/>
            <a:r>
              <a:rPr lang="en-US" dirty="0" smtClean="0"/>
              <a:t>Search Flight</a:t>
            </a:r>
            <a:endParaRPr lang="en-US" dirty="0"/>
          </a:p>
          <a:p>
            <a:pPr lvl="1"/>
            <a:r>
              <a:rPr lang="en-US" dirty="0" smtClean="0"/>
              <a:t>Book Flight</a:t>
            </a:r>
            <a:endParaRPr lang="en-US" dirty="0"/>
          </a:p>
          <a:p>
            <a:pPr lvl="1"/>
            <a:r>
              <a:rPr lang="en-US" dirty="0" smtClean="0"/>
              <a:t>Add passenger page</a:t>
            </a:r>
            <a:endParaRPr lang="en-US" dirty="0"/>
          </a:p>
          <a:p>
            <a:pPr lvl="1"/>
            <a:r>
              <a:rPr lang="en-US" dirty="0" smtClean="0"/>
              <a:t>Booking Summary page</a:t>
            </a:r>
            <a:endParaRPr lang="en-US" dirty="0"/>
          </a:p>
          <a:p>
            <a:pPr lvl="1"/>
            <a:r>
              <a:rPr lang="en-US" dirty="0" smtClean="0"/>
              <a:t>Booking History Page</a:t>
            </a:r>
          </a:p>
          <a:p>
            <a:pPr lvl="1"/>
            <a:r>
              <a:rPr lang="en-US" dirty="0" smtClean="0"/>
              <a:t>Make Payment Page</a:t>
            </a:r>
          </a:p>
          <a:p>
            <a:pPr lvl="1"/>
            <a:r>
              <a:rPr lang="en-US" dirty="0" smtClean="0"/>
              <a:t>Print ticket page</a:t>
            </a:r>
            <a:endParaRPr lang="en-US" dirty="0"/>
          </a:p>
          <a:p>
            <a:pPr lvl="1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86" y="308430"/>
            <a:ext cx="2648857" cy="7366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For Admin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262743"/>
            <a:ext cx="9601200" cy="4604657"/>
          </a:xfrm>
        </p:spPr>
        <p:txBody>
          <a:bodyPr/>
          <a:lstStyle/>
          <a:p>
            <a:pPr lvl="1"/>
            <a:r>
              <a:rPr lang="en-US" sz="2800" dirty="0" smtClean="0"/>
              <a:t>Admin Home Page</a:t>
            </a:r>
            <a:endParaRPr lang="en-US" sz="2800" dirty="0"/>
          </a:p>
          <a:p>
            <a:pPr lvl="1"/>
            <a:r>
              <a:rPr lang="en-US" sz="2800" dirty="0" smtClean="0"/>
              <a:t>Admin Login Page</a:t>
            </a:r>
            <a:endParaRPr lang="en-US" sz="2800" dirty="0"/>
          </a:p>
          <a:p>
            <a:pPr lvl="1"/>
            <a:r>
              <a:rPr lang="en-US" sz="2800" dirty="0" smtClean="0"/>
              <a:t>Admin can add flights</a:t>
            </a:r>
            <a:endParaRPr lang="en-US" sz="2800" dirty="0"/>
          </a:p>
          <a:p>
            <a:pPr lvl="1"/>
            <a:r>
              <a:rPr lang="en-US" sz="2800" dirty="0"/>
              <a:t>Admin can </a:t>
            </a:r>
            <a:r>
              <a:rPr lang="en-US" sz="2800" dirty="0" smtClean="0"/>
              <a:t>update add flights</a:t>
            </a:r>
          </a:p>
          <a:p>
            <a:pPr lvl="1"/>
            <a:r>
              <a:rPr lang="en-US" sz="2800" dirty="0" smtClean="0"/>
              <a:t>Available flight list page</a:t>
            </a:r>
            <a:endParaRPr lang="en-US" sz="2800" dirty="0"/>
          </a:p>
          <a:p>
            <a:pPr marL="530225" lvl="1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945" y="655823"/>
            <a:ext cx="3959483" cy="7375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Payment Module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06286"/>
            <a:ext cx="9601200" cy="4561114"/>
          </a:xfrm>
        </p:spPr>
        <p:txBody>
          <a:bodyPr/>
          <a:lstStyle/>
          <a:p>
            <a:r>
              <a:rPr lang="en-US" dirty="0" smtClean="0"/>
              <a:t>Configurable </a:t>
            </a:r>
            <a:r>
              <a:rPr lang="en-US" dirty="0"/>
              <a:t>to authorize and charge, or authorize only and on creation of invoices</a:t>
            </a:r>
          </a:p>
          <a:p>
            <a:r>
              <a:rPr lang="en-US" dirty="0"/>
              <a:t>Integrated with multiple </a:t>
            </a:r>
            <a:r>
              <a:rPr lang="en-US" dirty="0" smtClean="0"/>
              <a:t>Payment </a:t>
            </a:r>
            <a:r>
              <a:rPr lang="en-US" dirty="0"/>
              <a:t>gateways</a:t>
            </a:r>
          </a:p>
          <a:p>
            <a:r>
              <a:rPr lang="en-US" dirty="0"/>
              <a:t>Saved Credit Card method form off-line payments</a:t>
            </a:r>
          </a:p>
          <a:p>
            <a:r>
              <a:rPr lang="en-US" dirty="0"/>
              <a:t>Accept Checks/Money Orders</a:t>
            </a:r>
          </a:p>
          <a:p>
            <a:r>
              <a:rPr lang="en-US" dirty="0"/>
              <a:t>Accept Purchase Orders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543" y="192314"/>
            <a:ext cx="3185886" cy="722086"/>
          </a:xfrm>
        </p:spPr>
        <p:txBody>
          <a:bodyPr/>
          <a:lstStyle/>
          <a:p>
            <a:r>
              <a:rPr lang="en-US" sz="2800" b="1" dirty="0" smtClean="0"/>
              <a:t>Technology</a:t>
            </a:r>
            <a:r>
              <a:rPr lang="en-US" b="1" dirty="0" smtClean="0"/>
              <a:t>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543" y="1255485"/>
            <a:ext cx="10022114" cy="497114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Front End: </a:t>
            </a:r>
            <a:endParaRPr lang="en-US" sz="2400" dirty="0" smtClean="0"/>
          </a:p>
          <a:p>
            <a:pPr lvl="1"/>
            <a:r>
              <a:rPr lang="en-US" sz="2400" dirty="0" smtClean="0"/>
              <a:t>Html - 5,Css - 3 ,Bootstrap - 5</a:t>
            </a:r>
          </a:p>
          <a:p>
            <a:pPr lvl="1"/>
            <a:r>
              <a:rPr lang="en-US" sz="2400" dirty="0" smtClean="0"/>
              <a:t>React JS -17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err="1" smtClean="0"/>
              <a:t>Axios</a:t>
            </a:r>
            <a:endParaRPr lang="en-US" sz="2400" dirty="0" smtClean="0"/>
          </a:p>
          <a:p>
            <a:r>
              <a:rPr lang="en-US" sz="2400" dirty="0" smtClean="0"/>
              <a:t>Back </a:t>
            </a:r>
            <a:r>
              <a:rPr lang="en-US" sz="2400" dirty="0" smtClean="0"/>
              <a:t>End : </a:t>
            </a:r>
            <a:endParaRPr lang="en-US" sz="2400" dirty="0" smtClean="0"/>
          </a:p>
          <a:p>
            <a:pPr lvl="1"/>
            <a:r>
              <a:rPr lang="en-US" sz="2400" dirty="0" smtClean="0"/>
              <a:t>Spring </a:t>
            </a:r>
            <a:r>
              <a:rPr lang="en-US" sz="2400" dirty="0" smtClean="0"/>
              <a:t>boot, </a:t>
            </a:r>
            <a:endParaRPr lang="en-US" sz="2400" dirty="0" smtClean="0"/>
          </a:p>
          <a:p>
            <a:pPr lvl="1"/>
            <a:r>
              <a:rPr lang="en-US" sz="2400" dirty="0" smtClean="0"/>
              <a:t>Hibernate</a:t>
            </a:r>
            <a:endParaRPr lang="en-US" sz="2400" dirty="0" smtClean="0"/>
          </a:p>
          <a:p>
            <a:r>
              <a:rPr lang="en-US" sz="2400" dirty="0" smtClean="0"/>
              <a:t>Database : </a:t>
            </a:r>
            <a:endParaRPr lang="en-US" sz="2400" dirty="0" smtClean="0"/>
          </a:p>
          <a:p>
            <a:pPr lvl="1"/>
            <a:r>
              <a:rPr lang="en-US" sz="2400" dirty="0" smtClean="0"/>
              <a:t>MYSQL - 8</a:t>
            </a:r>
          </a:p>
          <a:p>
            <a:r>
              <a:rPr lang="en-US" sz="2400" dirty="0" smtClean="0"/>
              <a:t>IDE:</a:t>
            </a:r>
          </a:p>
          <a:p>
            <a:pPr lvl="1"/>
            <a:r>
              <a:rPr lang="en-US" sz="2400" dirty="0" smtClean="0"/>
              <a:t>Eclipse IDE - 2022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526</TotalTime>
  <Words>341</Words>
  <Application>Microsoft Office PowerPoint</Application>
  <PresentationFormat>Custom</PresentationFormat>
  <Paragraphs>88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Crop</vt:lpstr>
      <vt:lpstr>      A     Project Presentation on               Airline Reservation System  </vt:lpstr>
      <vt:lpstr>Introduction: </vt:lpstr>
      <vt:lpstr>Purpose:</vt:lpstr>
      <vt:lpstr>Use Case Diagram -</vt:lpstr>
      <vt:lpstr>Architectural View -                  </vt:lpstr>
      <vt:lpstr>Modules:</vt:lpstr>
      <vt:lpstr>For Admin </vt:lpstr>
      <vt:lpstr>Payment Module </vt:lpstr>
      <vt:lpstr>Technology </vt:lpstr>
      <vt:lpstr>Home page :</vt:lpstr>
      <vt:lpstr>Slide 11</vt:lpstr>
      <vt:lpstr>Register :</vt:lpstr>
      <vt:lpstr>Login:</vt:lpstr>
      <vt:lpstr>Slide 14</vt:lpstr>
      <vt:lpstr>Login:</vt:lpstr>
      <vt:lpstr>Search Flight:</vt:lpstr>
      <vt:lpstr>Slide 17</vt:lpstr>
      <vt:lpstr>Slide 18</vt:lpstr>
      <vt:lpstr>Payment :</vt:lpstr>
      <vt:lpstr>Slide 20</vt:lpstr>
      <vt:lpstr>Successful Ticket Mail :</vt:lpstr>
      <vt:lpstr>Slide 22</vt:lpstr>
      <vt:lpstr>Admin - Home</vt:lpstr>
      <vt:lpstr>Slide 24</vt:lpstr>
      <vt:lpstr>Add Flight:</vt:lpstr>
      <vt:lpstr>Display List of Flights :</vt:lpstr>
      <vt:lpstr>Slide 27</vt:lpstr>
      <vt:lpstr>Slide 28</vt:lpstr>
      <vt:lpstr>Slide 29</vt:lpstr>
      <vt:lpstr>Slide 30</vt:lpstr>
      <vt:lpstr>Features</vt:lpstr>
      <vt:lpstr>Conclusions  </vt:lpstr>
      <vt:lpstr>                              THANK YOU !!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heritage</dc:title>
  <dc:creator>RUTUJA</dc:creator>
  <cp:lastModifiedBy>win</cp:lastModifiedBy>
  <cp:revision>131</cp:revision>
  <dcterms:created xsi:type="dcterms:W3CDTF">2021-08-06T17:10:00Z</dcterms:created>
  <dcterms:modified xsi:type="dcterms:W3CDTF">2023-03-13T15:34:34Z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8812167E28114BE49883718CAF911FC7</vt:lpwstr>
  </property>
  <property fmtid="{D5CDD505-2E9C-101B-9397-08002B2CF9AE}" pid="3" name="KSOProductBuildVer">
    <vt:lpwstr>1033-11.2.0.11074</vt:lpwstr>
  </property>
</Properties>
</file>